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6864E82-4EBD-4E4B-8AC5-07A7B723B30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420417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6864E82-4EBD-4E4B-8AC5-07A7B723B30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615126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6864E82-4EBD-4E4B-8AC5-07A7B723B30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137315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6864E82-4EBD-4E4B-8AC5-07A7B723B30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80575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864E82-4EBD-4E4B-8AC5-07A7B723B30B}" type="datetimeFigureOut">
              <a:rPr lang="en-IN" smtClean="0"/>
              <a:t>29-09-2020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1050038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6864E82-4EBD-4E4B-8AC5-07A7B723B30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3840204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6864E82-4EBD-4E4B-8AC5-07A7B723B30B}" type="datetimeFigureOut">
              <a:rPr lang="en-IN" smtClean="0"/>
              <a:t>29-09-2020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310461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6864E82-4EBD-4E4B-8AC5-07A7B723B30B}" type="datetimeFigureOut">
              <a:rPr lang="en-IN" smtClean="0"/>
              <a:t>29-09-2020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315054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64E82-4EBD-4E4B-8AC5-07A7B723B30B}" type="datetimeFigureOut">
              <a:rPr lang="en-IN" smtClean="0"/>
              <a:t>29-09-2020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643698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864E82-4EBD-4E4B-8AC5-07A7B723B30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293609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864E82-4EBD-4E4B-8AC5-07A7B723B30B}" type="datetimeFigureOut">
              <a:rPr lang="en-IN" smtClean="0"/>
              <a:t>29-09-2020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91DF63-E479-4B58-95E0-84BD7DA2F3C8}" type="slidenum">
              <a:rPr lang="en-IN" smtClean="0"/>
              <a:t>‹#›</a:t>
            </a:fld>
            <a:endParaRPr lang="en-IN"/>
          </a:p>
        </p:txBody>
      </p:sp>
    </p:spTree>
    <p:extLst>
      <p:ext uri="{BB962C8B-B14F-4D97-AF65-F5344CB8AC3E}">
        <p14:creationId xmlns:p14="http://schemas.microsoft.com/office/powerpoint/2010/main" val="209396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864E82-4EBD-4E4B-8AC5-07A7B723B30B}" type="datetimeFigureOut">
              <a:rPr lang="en-IN" smtClean="0"/>
              <a:t>29-09-2020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91DF63-E479-4B58-95E0-84BD7DA2F3C8}" type="slidenum">
              <a:rPr lang="en-IN" smtClean="0"/>
              <a:t>‹#›</a:t>
            </a:fld>
            <a:endParaRPr lang="en-IN"/>
          </a:p>
        </p:txBody>
      </p:sp>
    </p:spTree>
    <p:extLst>
      <p:ext uri="{BB962C8B-B14F-4D97-AF65-F5344CB8AC3E}">
        <p14:creationId xmlns:p14="http://schemas.microsoft.com/office/powerpoint/2010/main" val="393406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1121" y="2930826"/>
            <a:ext cx="4624984" cy="584775"/>
          </a:xfrm>
          <a:prstGeom prst="rect">
            <a:avLst/>
          </a:prstGeom>
        </p:spPr>
        <p:txBody>
          <a:bodyPr wrap="none">
            <a:spAutoFit/>
          </a:bodyPr>
          <a:lstStyle/>
          <a:p>
            <a:r>
              <a:rPr lang="en-IN" sz="3200" i="0" dirty="0" smtClean="0">
                <a:solidFill>
                  <a:srgbClr val="FF0000"/>
                </a:solidFill>
                <a:effectLst/>
                <a:latin typeface="Lato"/>
              </a:rPr>
              <a:t>1. Introduction to Python</a:t>
            </a:r>
            <a:endParaRPr lang="en-IN" sz="3200" i="0" dirty="0">
              <a:solidFill>
                <a:srgbClr val="FF0000"/>
              </a:solidFill>
              <a:effectLst/>
              <a:latin typeface="Lato"/>
            </a:endParaRPr>
          </a:p>
        </p:txBody>
      </p:sp>
    </p:spTree>
    <p:extLst>
      <p:ext uri="{BB962C8B-B14F-4D97-AF65-F5344CB8AC3E}">
        <p14:creationId xmlns:p14="http://schemas.microsoft.com/office/powerpoint/2010/main" val="2694278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20889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20676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7313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4023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1054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5204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29217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171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5523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2790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589" y="1859340"/>
            <a:ext cx="10241280" cy="2031325"/>
          </a:xfrm>
          <a:prstGeom prst="rect">
            <a:avLst/>
          </a:prstGeom>
        </p:spPr>
        <p:txBody>
          <a:bodyPr wrap="square">
            <a:spAutoFit/>
          </a:bodyPr>
          <a:lstStyle/>
          <a:p>
            <a:r>
              <a:rPr lang="en-US" b="1" i="0" dirty="0" smtClean="0">
                <a:solidFill>
                  <a:srgbClr val="3D4251"/>
                </a:solidFill>
                <a:effectLst/>
                <a:latin typeface="Lato"/>
              </a:rPr>
              <a:t>Course Description</a:t>
            </a:r>
          </a:p>
          <a:p>
            <a:r>
              <a:rPr lang="en-US" b="0" i="0" dirty="0" smtClean="0">
                <a:solidFill>
                  <a:srgbClr val="4D5356"/>
                </a:solidFill>
                <a:effectLst/>
                <a:latin typeface="Lato"/>
              </a:rPr>
              <a:t>Python is a general-purpose programming language that is becoming ever more popular for data science. Companies worldwide are using Python to harvest insights from their data and gain a competitive edge. Unlike other Python tutorials, this course focuses on Python specifically for data science. In our Introduction to Python course, you’ll learn about powerful ways to store and manipulate data, and helpful data science tools to begin conducting your own analyses. Start </a:t>
            </a:r>
            <a:r>
              <a:rPr lang="en-US" b="0" i="0" dirty="0" err="1" smtClean="0">
                <a:solidFill>
                  <a:srgbClr val="4D5356"/>
                </a:solidFill>
                <a:effectLst/>
                <a:latin typeface="Lato"/>
              </a:rPr>
              <a:t>DataCamp’s</a:t>
            </a:r>
            <a:r>
              <a:rPr lang="en-US" b="0" i="0" dirty="0" smtClean="0">
                <a:solidFill>
                  <a:srgbClr val="4D5356"/>
                </a:solidFill>
                <a:effectLst/>
                <a:latin typeface="Lato"/>
              </a:rPr>
              <a:t> online Python curriculum now.</a:t>
            </a:r>
            <a:endParaRPr lang="en-US" b="0" i="0" dirty="0">
              <a:solidFill>
                <a:srgbClr val="4D5356"/>
              </a:solidFill>
              <a:effectLst/>
              <a:latin typeface="Lato"/>
            </a:endParaRPr>
          </a:p>
        </p:txBody>
      </p:sp>
    </p:spTree>
    <p:extLst>
      <p:ext uri="{BB962C8B-B14F-4D97-AF65-F5344CB8AC3E}">
        <p14:creationId xmlns:p14="http://schemas.microsoft.com/office/powerpoint/2010/main" val="583064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609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5309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14436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4166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4686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1402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5867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9769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34021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0838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6327"/>
          </a:xfrm>
          <a:prstGeom prst="rect">
            <a:avLst/>
          </a:prstGeom>
        </p:spPr>
      </p:pic>
    </p:spTree>
    <p:extLst>
      <p:ext uri="{BB962C8B-B14F-4D97-AF65-F5344CB8AC3E}">
        <p14:creationId xmlns:p14="http://schemas.microsoft.com/office/powerpoint/2010/main" val="1588932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9778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1781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15327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587309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86596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600393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93284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4790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8115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7194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365342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8111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52200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988349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9328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99391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196811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9293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24107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779551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9880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5500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079028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92</Words>
  <Application>Microsoft Office PowerPoint</Application>
  <PresentationFormat>Widescreen</PresentationFormat>
  <Paragraphs>3</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Ransingh Satyajit Ray</dc:creator>
  <cp:lastModifiedBy>Ransingh Satyajit Ray</cp:lastModifiedBy>
  <cp:revision>3</cp:revision>
  <dcterms:created xsi:type="dcterms:W3CDTF">2020-09-29T05:07:32Z</dcterms:created>
  <dcterms:modified xsi:type="dcterms:W3CDTF">2020-09-29T05:18:16Z</dcterms:modified>
</cp:coreProperties>
</file>